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5.978%" autoAdjust="0"/>
    <p:restoredTop sz="94.66%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presProps" Target="presProps.xml"/><Relationship Id="rId3" Type="http://purl.oclc.org/ooxml/officeDocument/relationships/slide" Target="slides/slide2.xml"/><Relationship Id="rId21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viewProps" Target="view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%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%"/>
                    <a:lumOff val="3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theme" Target="../theme/theme1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%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%"/>
        </a:spcBef>
        <a:buNone/>
        <a:defRPr sz="3600" kern="1200">
          <a:solidFill>
            <a:schemeClr val="tx1">
              <a:lumMod val="85%"/>
              <a:lumOff val="15%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3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image" Target="../media/image14.pn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6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2.xml"/><Relationship Id="rId4" Type="http://purl.oclc.org/ooxml/officeDocument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4.png"/><Relationship Id="rId1" Type="http://purl.oclc.org/ooxml/officeDocument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5.png"/><Relationship Id="rId1" Type="http://purl.oclc.org/ooxml/officeDocument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7.png"/><Relationship Id="rId1" Type="http://purl.oclc.org/ooxml/officeDocument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0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 252 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%"/>
          </a:bodyPr>
          <a:lstStyle/>
          <a:p>
            <a:r>
              <a:rPr lang="en-GB" dirty="0"/>
              <a:t>Mike Jones - 10020665</a:t>
            </a:r>
          </a:p>
          <a:p>
            <a:r>
              <a:rPr lang="en-GB" dirty="0"/>
              <a:t>Wing Chau - 10563222</a:t>
            </a:r>
          </a:p>
          <a:p>
            <a:r>
              <a:rPr lang="en-GB" dirty="0"/>
              <a:t>Radu-Adrian Marcu - 10528506</a:t>
            </a:r>
          </a:p>
        </p:txBody>
      </p:sp>
    </p:spTree>
    <p:extLst>
      <p:ext uri="{BB962C8B-B14F-4D97-AF65-F5344CB8AC3E}">
        <p14:creationId xmlns:p14="http://schemas.microsoft.com/office/powerpoint/2010/main" val="4190051865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/ progression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0408" y="2750476"/>
            <a:ext cx="4313864" cy="377762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Storing versions (properly!)</a:t>
            </a:r>
          </a:p>
          <a:p>
            <a:pPr lvl="1"/>
            <a:r>
              <a:rPr lang="en-US" dirty="0"/>
              <a:t>Restoring previous versions</a:t>
            </a:r>
          </a:p>
          <a:p>
            <a:pPr lvl="1"/>
            <a:r>
              <a:rPr lang="en-US" dirty="0"/>
              <a:t>Understand what happened</a:t>
            </a:r>
          </a:p>
          <a:p>
            <a:pPr lvl="1"/>
            <a:r>
              <a:rPr lang="en-US" dirty="0"/>
              <a:t>Backup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8097" y="2126222"/>
            <a:ext cx="5796384" cy="3777622"/>
          </a:xfrm>
        </p:spPr>
      </p:pic>
    </p:spTree>
    <p:extLst>
      <p:ext uri="{BB962C8B-B14F-4D97-AF65-F5344CB8AC3E}">
        <p14:creationId xmlns:p14="http://schemas.microsoft.com/office/powerpoint/2010/main" val="153014382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SOFT252_Library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268493" cy="5224168"/>
          </a:xfrm>
        </p:spPr>
      </p:pic>
    </p:spTree>
    <p:extLst>
      <p:ext uri="{BB962C8B-B14F-4D97-AF65-F5344CB8AC3E}">
        <p14:creationId xmlns:p14="http://schemas.microsoft.com/office/powerpoint/2010/main" val="1092342669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SOFT252_Library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47687"/>
            <a:ext cx="9268493" cy="4657904"/>
          </a:xfrm>
        </p:spPr>
      </p:pic>
    </p:spTree>
    <p:extLst>
      <p:ext uri="{BB962C8B-B14F-4D97-AF65-F5344CB8AC3E}">
        <p14:creationId xmlns:p14="http://schemas.microsoft.com/office/powerpoint/2010/main" val="1286069151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SOFT252_GUI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46309"/>
            <a:ext cx="9268493" cy="4460659"/>
          </a:xfrm>
        </p:spPr>
      </p:pic>
    </p:spTree>
    <p:extLst>
      <p:ext uri="{BB962C8B-B14F-4D97-AF65-F5344CB8AC3E}">
        <p14:creationId xmlns:p14="http://schemas.microsoft.com/office/powerpoint/2010/main" val="138993213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SOFT252_GUI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522" y="1646309"/>
            <a:ext cx="8641298" cy="4460659"/>
          </a:xfrm>
        </p:spPr>
      </p:pic>
    </p:spTree>
    <p:extLst>
      <p:ext uri="{BB962C8B-B14F-4D97-AF65-F5344CB8AC3E}">
        <p14:creationId xmlns:p14="http://schemas.microsoft.com/office/powerpoint/2010/main" val="3469616641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SOFT252_GUI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522" y="1663563"/>
            <a:ext cx="8641298" cy="4426150"/>
          </a:xfrm>
        </p:spPr>
      </p:pic>
    </p:spTree>
    <p:extLst>
      <p:ext uri="{BB962C8B-B14F-4D97-AF65-F5344CB8AC3E}">
        <p14:creationId xmlns:p14="http://schemas.microsoft.com/office/powerpoint/2010/main" val="3691601979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programming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design</a:t>
            </a:r>
          </a:p>
          <a:p>
            <a:r>
              <a:rPr lang="en-US" dirty="0"/>
              <a:t>Modular Software design</a:t>
            </a:r>
          </a:p>
          <a:p>
            <a:r>
              <a:rPr lang="en-US" dirty="0"/>
              <a:t>Test driven development</a:t>
            </a:r>
          </a:p>
          <a:p>
            <a:r>
              <a:rPr lang="en-US" dirty="0"/>
              <a:t>Auto –generated documentation</a:t>
            </a:r>
          </a:p>
          <a:p>
            <a:r>
              <a:rPr lang="en-US" dirty="0"/>
              <a:t>Easy to read code (Comments / indents / etc.)</a:t>
            </a:r>
          </a:p>
          <a:p>
            <a:r>
              <a:rPr lang="en-US" dirty="0"/>
              <a:t>Version Control system used accordingly</a:t>
            </a:r>
          </a:p>
          <a:p>
            <a:pPr lvl="1"/>
            <a:r>
              <a:rPr lang="en-US" dirty="0"/>
              <a:t>One repository for each project</a:t>
            </a:r>
          </a:p>
          <a:p>
            <a:r>
              <a:rPr lang="en-US" dirty="0"/>
              <a:t>Open Communication (</a:t>
            </a:r>
            <a:r>
              <a:rPr lang="en-US" dirty="0" err="1"/>
              <a:t>Whatsapp</a:t>
            </a:r>
            <a:r>
              <a:rPr lang="en-US" dirty="0"/>
              <a:t> group conversation and detailed commit descriptions)</a:t>
            </a:r>
          </a:p>
        </p:txBody>
      </p:sp>
    </p:spTree>
    <p:extLst>
      <p:ext uri="{BB962C8B-B14F-4D97-AF65-F5344CB8AC3E}">
        <p14:creationId xmlns:p14="http://schemas.microsoft.com/office/powerpoint/2010/main" val="3441037900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4736"/>
          </a:xfrm>
        </p:spPr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32" y="1318846"/>
            <a:ext cx="3904591" cy="38139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913" y="1318846"/>
            <a:ext cx="3904299" cy="3813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104" y="2291119"/>
            <a:ext cx="4126729" cy="38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0543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vehicles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3555" y="1318131"/>
            <a:ext cx="5835212" cy="539380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 an available car</a:t>
            </a:r>
          </a:p>
          <a:p>
            <a:r>
              <a:rPr lang="en-US" dirty="0"/>
              <a:t>Select a staff member</a:t>
            </a:r>
          </a:p>
          <a:p>
            <a:r>
              <a:rPr lang="en-US" dirty="0"/>
              <a:t>Select at least a ‘start date’</a:t>
            </a:r>
          </a:p>
          <a:p>
            <a:r>
              <a:rPr lang="en-US" dirty="0"/>
              <a:t>Select an ‘end date’ – optional for long term allocation</a:t>
            </a:r>
          </a:p>
          <a:p>
            <a:r>
              <a:rPr lang="en-US" dirty="0"/>
              <a:t>Click “Assign Vehicle”</a:t>
            </a:r>
          </a:p>
        </p:txBody>
      </p:sp>
    </p:spTree>
    <p:extLst>
      <p:ext uri="{BB962C8B-B14F-4D97-AF65-F5344CB8AC3E}">
        <p14:creationId xmlns:p14="http://schemas.microsoft.com/office/powerpoint/2010/main" val="1872532889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employees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Allows the managing of staff members by:</a:t>
            </a:r>
          </a:p>
          <a:p>
            <a:pPr lvl="1"/>
            <a:r>
              <a:rPr lang="en-US" dirty="0"/>
              <a:t>Checking availability for a specific date</a:t>
            </a:r>
          </a:p>
          <a:p>
            <a:pPr lvl="1"/>
            <a:r>
              <a:rPr lang="en-US" dirty="0"/>
              <a:t>Adding / Deleting / Editing current staff members</a:t>
            </a:r>
          </a:p>
          <a:p>
            <a:pPr lvl="1"/>
            <a:r>
              <a:rPr lang="en-US" dirty="0"/>
              <a:t>Viewing allocation history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Note: Staff members that currently have for the selected date a car allocated, will be marked by yellow text.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94" y="1307939"/>
            <a:ext cx="5981873" cy="5490263"/>
          </a:xfrm>
        </p:spPr>
      </p:pic>
    </p:spTree>
    <p:extLst>
      <p:ext uri="{BB962C8B-B14F-4D97-AF65-F5344CB8AC3E}">
        <p14:creationId xmlns:p14="http://schemas.microsoft.com/office/powerpoint/2010/main" val="3760485014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vehicles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4471348"/>
          </a:xfrm>
        </p:spPr>
        <p:txBody>
          <a:bodyPr>
            <a:normAutofit/>
          </a:bodyPr>
          <a:lstStyle/>
          <a:p>
            <a:r>
              <a:rPr lang="en-US" dirty="0"/>
              <a:t>Allows the managing of registered vehicles by:</a:t>
            </a:r>
          </a:p>
          <a:p>
            <a:pPr lvl="1"/>
            <a:r>
              <a:rPr lang="en-US" dirty="0"/>
              <a:t>Adding / Deleting / Editing</a:t>
            </a:r>
          </a:p>
          <a:p>
            <a:pPr lvl="1"/>
            <a:r>
              <a:rPr lang="en-US" dirty="0"/>
              <a:t>Viewing of Allocation / Service / Damage history</a:t>
            </a:r>
          </a:p>
          <a:p>
            <a:pPr lvl="1"/>
            <a:r>
              <a:rPr lang="en-US" dirty="0"/>
              <a:t>Checking availability of a vehicle by selecting a date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Green – available</a:t>
            </a:r>
          </a:p>
          <a:p>
            <a:pPr marL="457200" lvl="1" indent="0">
              <a:buNone/>
            </a:pPr>
            <a:r>
              <a:rPr lang="en-US" dirty="0"/>
              <a:t>Yellow – allocated</a:t>
            </a:r>
          </a:p>
          <a:p>
            <a:pPr marL="457200" lvl="1" indent="0">
              <a:buNone/>
            </a:pPr>
            <a:r>
              <a:rPr lang="en-US" dirty="0"/>
              <a:t>Grey – in service</a:t>
            </a:r>
          </a:p>
          <a:p>
            <a:pPr marL="457200" lvl="1" indent="0">
              <a:buNone/>
            </a:pPr>
            <a:r>
              <a:rPr lang="en-US" dirty="0"/>
              <a:t>Red - damaged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8170" y="1235112"/>
            <a:ext cx="5790597" cy="5362458"/>
          </a:xfrm>
        </p:spPr>
      </p:pic>
    </p:spTree>
    <p:extLst>
      <p:ext uri="{BB962C8B-B14F-4D97-AF65-F5344CB8AC3E}">
        <p14:creationId xmlns:p14="http://schemas.microsoft.com/office/powerpoint/2010/main" val="126191046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service history of a vehicle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51907" y="1435262"/>
            <a:ext cx="7993720" cy="220644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51907" y="3978172"/>
            <a:ext cx="7993720" cy="2364755"/>
          </a:xfrm>
        </p:spPr>
        <p:txBody>
          <a:bodyPr/>
          <a:lstStyle/>
          <a:p>
            <a:r>
              <a:rPr lang="en-US" dirty="0"/>
              <a:t>Allows management and tracking of service history by:</a:t>
            </a:r>
          </a:p>
          <a:p>
            <a:pPr lvl="1"/>
            <a:r>
              <a:rPr lang="en-US" dirty="0"/>
              <a:t>Viewing past and future service appointments</a:t>
            </a:r>
          </a:p>
          <a:p>
            <a:pPr lvl="1"/>
            <a:r>
              <a:rPr lang="en-US" dirty="0"/>
              <a:t>Adding / Editing / Deleting a service record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 car has a service appointment pending for the selected date, the vehicle will be marked with yellow text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47724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damage history of a vehicle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51907" y="3978172"/>
            <a:ext cx="7993720" cy="2364755"/>
          </a:xfrm>
        </p:spPr>
        <p:txBody>
          <a:bodyPr/>
          <a:lstStyle/>
          <a:p>
            <a:r>
              <a:rPr lang="en-US" dirty="0"/>
              <a:t>Allows management and tracking of damage history by:</a:t>
            </a:r>
          </a:p>
          <a:p>
            <a:pPr lvl="1"/>
            <a:r>
              <a:rPr lang="en-US" dirty="0"/>
              <a:t>Viewing past and future accidents</a:t>
            </a:r>
          </a:p>
          <a:p>
            <a:pPr lvl="1"/>
            <a:r>
              <a:rPr lang="en-US" dirty="0"/>
              <a:t>Adding / Editing / Deleting a damage record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 vehicle is unavailable due to current accidents, it will be marked by red text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51907" y="1390996"/>
            <a:ext cx="7569648" cy="2330727"/>
          </a:xfrm>
        </p:spPr>
      </p:pic>
    </p:spTree>
    <p:extLst>
      <p:ext uri="{BB962C8B-B14F-4D97-AF65-F5344CB8AC3E}">
        <p14:creationId xmlns:p14="http://schemas.microsoft.com/office/powerpoint/2010/main" val="1669923384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174" y="649964"/>
            <a:ext cx="9779983" cy="1280890"/>
          </a:xfrm>
        </p:spPr>
        <p:txBody>
          <a:bodyPr/>
          <a:lstStyle/>
          <a:p>
            <a:r>
              <a:rPr lang="en-US" dirty="0"/>
              <a:t>Managing allocation history of a vehicle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70306" y="3955023"/>
            <a:ext cx="7993720" cy="2364755"/>
          </a:xfrm>
        </p:spPr>
        <p:txBody>
          <a:bodyPr/>
          <a:lstStyle/>
          <a:p>
            <a:r>
              <a:rPr lang="en-US" dirty="0"/>
              <a:t>Allows management and tracking of allocation history by:</a:t>
            </a:r>
          </a:p>
          <a:p>
            <a:pPr lvl="1"/>
            <a:r>
              <a:rPr lang="en-US" dirty="0"/>
              <a:t>Viewing past and future allocations</a:t>
            </a:r>
          </a:p>
          <a:p>
            <a:pPr lvl="1"/>
            <a:r>
              <a:rPr lang="en-US" dirty="0"/>
              <a:t>Cancelling an allocation record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 vehicle is allocated for the selected date, it will be marked by yellow text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0306" y="1403451"/>
            <a:ext cx="7488625" cy="2325487"/>
          </a:xfrm>
        </p:spPr>
      </p:pic>
    </p:spTree>
    <p:extLst>
      <p:ext uri="{BB962C8B-B14F-4D97-AF65-F5344CB8AC3E}">
        <p14:creationId xmlns:p14="http://schemas.microsoft.com/office/powerpoint/2010/main" val="2660669454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pic>
        <p:nvPicPr>
          <p:cNvPr id="4" name="2017-01-14 17-13-3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264555"/>
            <a:ext cx="6103876" cy="5402463"/>
          </a:xfrm>
        </p:spPr>
      </p:pic>
    </p:spTree>
    <p:extLst>
      <p:ext uri="{BB962C8B-B14F-4D97-AF65-F5344CB8AC3E}">
        <p14:creationId xmlns:p14="http://schemas.microsoft.com/office/powerpoint/2010/main" val="15146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%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purl.oclc.org/ooxml/drawingml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%"/>
            <a:lumMod val="104%"/>
          </a:schemeClr>
        </a:solidFill>
        <a:gradFill rotWithShape="1">
          <a:gsLst>
            <a:gs pos="0%">
              <a:schemeClr val="phClr">
                <a:tint val="96%"/>
                <a:lumMod val="104%"/>
              </a:schemeClr>
            </a:gs>
            <a:gs pos="100%">
              <a:schemeClr val="phClr">
                <a:shade val="98%"/>
                <a:lumMod val="94%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%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%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20%"/>
              </a:schemeClr>
            </a:gs>
            <a:gs pos="100%">
              <a:schemeClr val="phClr">
                <a:shade val="98%"/>
                <a:satMod val="120%"/>
                <a:lumMod val="98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satMod val="92%"/>
                <a:lumMod val="120%"/>
              </a:schemeClr>
            </a:gs>
            <a:gs pos="100%">
              <a:schemeClr val="phClr">
                <a:shade val="98%"/>
                <a:satMod val="120%"/>
                <a:lumMod val="98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Wisp</Template>
  <TotalTime>83</TotalTime>
  <Words>366</Words>
  <Application>Microsoft Office PowerPoint</Application>
  <PresentationFormat>Widescreen</PresentationFormat>
  <Paragraphs>68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SOFT 252 Assignment</vt:lpstr>
      <vt:lpstr>User Interface</vt:lpstr>
      <vt:lpstr>Assigning vehicles</vt:lpstr>
      <vt:lpstr>Managing employees</vt:lpstr>
      <vt:lpstr>Managing vehicles</vt:lpstr>
      <vt:lpstr>Managing service history of a vehicle</vt:lpstr>
      <vt:lpstr>Managing damage history of a vehicle</vt:lpstr>
      <vt:lpstr>Managing allocation history of a vehicle</vt:lpstr>
      <vt:lpstr>Showcase</vt:lpstr>
      <vt:lpstr>Project development / progression</vt:lpstr>
      <vt:lpstr>SOFT252_Library</vt:lpstr>
      <vt:lpstr>SOFT252_Library</vt:lpstr>
      <vt:lpstr>SOFT252_GUI</vt:lpstr>
      <vt:lpstr>SOFT252_GUI</vt:lpstr>
      <vt:lpstr>SOFT252_GUI</vt:lpstr>
      <vt:lpstr>Good programming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252 Assignment</dc:title>
  <dc:creator>Not Mike</dc:creator>
  <cp:lastModifiedBy>(s) Radu-Adrian Marcu</cp:lastModifiedBy>
  <cp:revision>10</cp:revision>
  <dcterms:created xsi:type="dcterms:W3CDTF">2017-01-14T16:07:39Z</dcterms:created>
  <dcterms:modified xsi:type="dcterms:W3CDTF">2017-01-14T17:45:40Z</dcterms:modified>
</cp:coreProperties>
</file>